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58" r:id="rId3"/>
    <p:sldId id="266" r:id="rId4"/>
    <p:sldId id="267" r:id="rId5"/>
    <p:sldId id="262" r:id="rId6"/>
    <p:sldId id="263" r:id="rId7"/>
    <p:sldId id="264" r:id="rId8"/>
    <p:sldId id="265" r:id="rId9"/>
    <p:sldId id="271" r:id="rId10"/>
    <p:sldId id="269" r:id="rId11"/>
    <p:sldId id="270" r:id="rId12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1" autoAdjust="0"/>
    <p:restoredTop sz="94660"/>
  </p:normalViewPr>
  <p:slideViewPr>
    <p:cSldViewPr>
      <p:cViewPr varScale="1">
        <p:scale>
          <a:sx n="106" d="100"/>
          <a:sy n="106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EC5F6B-9A80-4063-8FE9-51F74E0EFD28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C0748A-0A77-42E8-B01D-AA6CADC7CB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Database of</a:t>
            </a:r>
            <a:br>
              <a:rPr lang="en-US" dirty="0" smtClean="0"/>
            </a:br>
            <a:r>
              <a:rPr lang="en-US" dirty="0" smtClean="0"/>
              <a:t>Ignitable </a:t>
            </a:r>
            <a:r>
              <a:rPr lang="en-US" dirty="0"/>
              <a:t>Liquids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User Guide</a:t>
            </a:r>
          </a:p>
          <a:p>
            <a:r>
              <a:rPr lang="en-US" sz="1600" i="1" smtClean="0"/>
              <a:t>6/29/2017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81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371600"/>
            <a:ext cx="8372363" cy="32559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return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2925" y="4800600"/>
            <a:ext cx="83723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total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number of ignitable liquids matching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search criteria is displayed.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Click on the headers </a:t>
            </a:r>
            <a:r>
              <a:rPr lang="en-US" dirty="0" smtClean="0"/>
              <a:t>SRN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smtClean="0"/>
              <a:t>Brand Name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smtClean="0"/>
              <a:t>HC Range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smtClean="0"/>
              <a:t>Predominant ion profile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smtClean="0"/>
              <a:t>Classification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or </a:t>
            </a:r>
            <a:r>
              <a:rPr lang="en-US" dirty="0" smtClean="0"/>
              <a:t>Major Peaks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to re-sort the search return list.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Select </a:t>
            </a:r>
            <a:r>
              <a:rPr lang="en-US" dirty="0" smtClean="0"/>
              <a:t>Sample detail &amp; download section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 more sample information.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7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" y="1219200"/>
            <a:ext cx="8075613" cy="485354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Sample detail &amp; </a:t>
            </a:r>
            <a:r>
              <a:rPr lang="en-US" sz="2800" smtClean="0"/>
              <a:t>download </a:t>
            </a:r>
            <a:r>
              <a:rPr lang="en-US" sz="2800"/>
              <a:t>s</a:t>
            </a:r>
            <a:r>
              <a:rPr lang="en-US" sz="2800" smtClean="0"/>
              <a:t>ection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950023"/>
            <a:ext cx="5124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Compounds in Major Peaks are linked to the NIST Webbook.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762" y="6072745"/>
            <a:ext cx="400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GC-MS files can be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downloaded.  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The files are CDF format which can be opened in most MS software.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8044" y="6119336"/>
            <a:ext cx="4009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Sample preparation and instrument parameters can be found in this file.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114800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If a user selects </a:t>
            </a:r>
            <a:r>
              <a:rPr lang="en-US" dirty="0" smtClean="0"/>
              <a:t>Show </a:t>
            </a:r>
            <a:r>
              <a:rPr lang="en-US" dirty="0"/>
              <a:t>All </a:t>
            </a:r>
            <a:r>
              <a:rPr lang="en-US" dirty="0" smtClean="0"/>
              <a:t>Liquids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every sample record will be returned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 user may refine their search by selecting multiple criteria.  The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search will return only those records that meet </a:t>
            </a:r>
            <a:r>
              <a:rPr lang="en-US" u="sng" dirty="0">
                <a:solidFill>
                  <a:schemeClr val="accent2">
                    <a:lumMod val="50000"/>
                  </a:schemeClr>
                </a:solidFill>
              </a:rPr>
              <a:t>all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of the selected criteria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58200" cy="26347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7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ignitable liquid information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24656" y="4730710"/>
            <a:ext cx="7857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SRN: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Sample Reference Number identifies each entry.</a:t>
            </a:r>
          </a:p>
          <a:p>
            <a:r>
              <a:rPr lang="en-US" dirty="0" smtClean="0"/>
              <a:t>Brand Name: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brand or product name assigned by the distributor.</a:t>
            </a:r>
          </a:p>
          <a:p>
            <a:r>
              <a:rPr lang="en-US" dirty="0" smtClean="0"/>
              <a:t>Product Use: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intended use for which the product is marketed.</a:t>
            </a:r>
          </a:p>
          <a:p>
            <a:r>
              <a:rPr lang="en-US" dirty="0" smtClean="0"/>
              <a:t>Data Source: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laboratory that analyzed the ignitable liquid and submitted the data.</a:t>
            </a:r>
          </a:p>
          <a:p>
            <a:r>
              <a:rPr lang="en-US" dirty="0" smtClean="0"/>
              <a:t>Data Source SRN: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submitting laboratory’s sample reference number, if applicable.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799"/>
            <a:ext cx="7239000" cy="364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8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keyword search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3381" y="4796611"/>
            <a:ext cx="785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Advanced Keyword: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94" y="1143000"/>
            <a:ext cx="7235825" cy="364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1" y="5191125"/>
            <a:ext cx="7132819" cy="12222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0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selecting a carbon range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124575" y="1905000"/>
            <a:ext cx="29051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Select a low carbon number such as C8 (n-octane) and then a high carbon number such as C12 (n-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dodecane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).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Use a broad carbon range to avoid eliminating relevant database entries.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066800"/>
            <a:ext cx="5600700" cy="472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2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selecting a predominant ion profile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2450" y="4648200"/>
            <a:ext cx="6381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profile list 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based on ASTM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E1618-14. 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predominant ion profile determination is based on the ions and method used by the laboratory providing the sample data and information.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371600"/>
            <a:ext cx="6305550" cy="301336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selecting classifications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334000"/>
            <a:ext cx="436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Classes are based on ASTM E1618-14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6233547" cy="3733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2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selecting a major peak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1142999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 user can search for ignitable liquids containing a particular compound.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Only one compound can be searched at a time.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14424"/>
            <a:ext cx="5591175" cy="5467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Search – selecting TIC image width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800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 user can specify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size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of the TIC images in the search return.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3400" y="1295399"/>
            <a:ext cx="6172200" cy="31437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1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2816</TotalTime>
  <Words>366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Clarity</vt:lpstr>
      <vt:lpstr>International Database of Ignitable Liquids</vt:lpstr>
      <vt:lpstr>Search</vt:lpstr>
      <vt:lpstr>Search – ignitable liquid information</vt:lpstr>
      <vt:lpstr>Search – keyword search</vt:lpstr>
      <vt:lpstr>Search – selecting a carbon range</vt:lpstr>
      <vt:lpstr>Search – selecting a predominant ion profile</vt:lpstr>
      <vt:lpstr>Search – selecting classifications</vt:lpstr>
      <vt:lpstr>Search – selecting a major peak</vt:lpstr>
      <vt:lpstr>Search – selecting TIC image width</vt:lpstr>
      <vt:lpstr>Search return</vt:lpstr>
      <vt:lpstr>Sample detail &amp; download section</vt:lpstr>
    </vt:vector>
  </TitlesOfParts>
  <Company>NCFS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Ignitable Liquids Database</dc:title>
  <dc:creator>Mary</dc:creator>
  <cp:lastModifiedBy>Mary Williams</cp:lastModifiedBy>
  <cp:revision>35</cp:revision>
  <cp:lastPrinted>2013-06-26T19:08:02Z</cp:lastPrinted>
  <dcterms:created xsi:type="dcterms:W3CDTF">2013-06-24T17:22:46Z</dcterms:created>
  <dcterms:modified xsi:type="dcterms:W3CDTF">2017-06-29T13:35:58Z</dcterms:modified>
</cp:coreProperties>
</file>